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7"/>
  </p:notesMasterIdLst>
  <p:sldIdLst>
    <p:sldId id="291" r:id="rId3"/>
    <p:sldId id="292" r:id="rId4"/>
    <p:sldId id="293" r:id="rId5"/>
    <p:sldId id="294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17E55-FCFD-4D27-91D4-1E5EA163BAA7}" v="6" dt="2023-02-13T06:13:08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久瑠美 土井" userId="9e67ba71-c777-4f6e-8a28-c17952988ac7" providerId="ADAL" clId="{18917E55-FCFD-4D27-91D4-1E5EA163BAA7}"/>
    <pc:docChg chg="undo custSel addSld delSld modSld modMainMaster">
      <pc:chgData name="久瑠美 土井" userId="9e67ba71-c777-4f6e-8a28-c17952988ac7" providerId="ADAL" clId="{18917E55-FCFD-4D27-91D4-1E5EA163BAA7}" dt="2023-02-28T09:34:53.486" v="54" actId="478"/>
      <pc:docMkLst>
        <pc:docMk/>
      </pc:docMkLst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742938525" sldId="291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742938525" sldId="291"/>
            <ac:spMk id="2" creationId="{5600DA13-54B6-36BF-91E7-843C4AC1C2D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4" creationId="{35A7AA8C-B900-F7CD-865B-96391599FA9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5" creationId="{E51026E0-EC7F-3821-711E-51C18B32BA4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6" creationId="{0B518256-5AD9-7BE1-8EE4-EDCD607300D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7" creationId="{91CF35E5-8DE2-863E-4C49-43DCAFC519B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8" creationId="{CDCAE54B-57F3-64C8-C054-A66E46EFF87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9" creationId="{A3203BF6-70CA-6D9F-5E82-BADFEAE95E4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0" creationId="{DDA6599E-E361-423F-96FC-35A453BA960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1" creationId="{D283047F-FC97-94B7-3E75-6167E3457FF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5" creationId="{61413A1A-D15A-E341-B5B3-9E850D2E383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6" creationId="{1AD09339-C898-6E19-FE70-C1009EF3CB6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7" creationId="{13BC63C8-65AD-9B62-EA98-08519216686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8" creationId="{E79C80CD-2518-D54C-74A0-9F06543DB926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742938525" sldId="291"/>
            <ac:grpSpMk id="25" creationId="{AA568FB6-ECBC-57C8-124A-643F5FFD9955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4" creationId="{69C4EAD9-4E36-0574-1519-C1BF850B162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6" creationId="{EB02DE13-5114-6DDD-A186-B498A5823CF4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8" creationId="{F8BCB9AF-8C0B-A4ED-9396-A1A57C89005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9" creationId="{80CB2FBB-24DD-78A5-A2A4-107310F1410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0" creationId="{23B34F44-0A00-A6F7-5542-929289B63F6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1" creationId="{346A4422-588E-7612-96DA-531D4AA054A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2" creationId="{1ABAEA64-9214-36E9-E4C1-58D30011917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3" creationId="{8178A440-D2AE-EAEB-0B5D-1953A2B2674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2" creationId="{F692AE19-1D2A-29CB-7E66-2678AE43B96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3" creationId="{D0822CA1-0852-146E-1927-2A070220A784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4" creationId="{92D41882-2B41-C9E6-FF88-1BDFB532DE9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9" creationId="{85BA78E9-6961-0881-148A-39FBD7367E2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0" creationId="{5504E9BE-4175-3486-AB48-A642AA9E631E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1" creationId="{9ECE0A59-FBFF-FC85-9BE0-335E1B4F0A8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2" creationId="{D7F790F9-8FFD-6F2E-AE20-3B9231FA5B62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815545603" sldId="292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815545603" sldId="292"/>
            <ac:spMk id="2" creationId="{149B47FE-9880-2327-B8B0-2476540FB60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16" creationId="{5665ECE7-FC4C-03C6-8FCB-3EF91AE153A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26" creationId="{6ACF4DC6-BA6A-9834-B3B1-145312AC642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1" creationId="{6EC8F041-F675-327C-7537-203210DE673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2" creationId="{9C0AADE7-1C39-98EA-019E-25F7959F607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3" creationId="{CA427CF3-687A-78FE-2A6E-1FCFFFB7CE7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6" creationId="{85D2E7DB-0518-759A-07A9-FF7FDC286B0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1" creationId="{39F1DC53-2F36-674A-7771-468FCE30D3A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3" creationId="{B49B283D-EB62-DA6F-2F8B-E41FED2BF5C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6" creationId="{8997ABFE-CEFF-702F-8C50-AD56CA9277E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7" creationId="{24266AF0-93FB-3955-07A7-A45EA2ACF71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8" creationId="{AB1E8A7A-EAA5-EF3E-2F10-B56CECDFC71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58" creationId="{E7941B80-9F0B-F961-DD56-4FC4CDA1E7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63" creationId="{84A929EF-A432-DA2D-DD0C-A8A2478310D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0" creationId="{D1695F28-9347-8662-94F6-B10FEACD9FB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1" creationId="{9912E23C-D8C7-5144-72CF-AB9B4E73C5D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2" creationId="{5E136219-AFA4-FCEE-7DA9-C0F01722D4C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3" creationId="{170C497B-2F45-3C2D-28AB-995F35B492C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4" creationId="{3612D782-F614-DFB6-9733-68CD6EF15034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3" creationId="{FE4A5861-69F4-78CB-DB8A-ADB643F182B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1" creationId="{8EDE9A1C-854F-AA70-D28C-2F37EE637A5E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9" creationId="{244D060C-565C-6CC1-FAE1-50E2BD3B9104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4" creationId="{9C1C9B95-EF41-A62E-ACFD-F7C2EB7DA2C8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5" creationId="{481C515B-B7DD-2E8B-CB74-DC9398BD8F1E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4" creationId="{CA722E41-14D2-B587-9CDD-268E78249E1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5" creationId="{70E52239-ECC4-C68F-31F8-D04FEAAB543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6" creationId="{FB11452B-3DE7-47E1-3018-E4ED9A277C84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7" creationId="{94B3F01E-6999-08FC-D64E-E7976B81479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2" creationId="{295EB784-9D5C-9A6C-F3A8-3658CB0B8B11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3" creationId="{B69DB18D-2C4B-05AE-9112-BC9133688CE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4" creationId="{DA6BBB04-42CD-BF98-A4B5-E4DD71E1ED2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5" creationId="{39864E5E-A1A8-3C91-304B-906BEFCE6D5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0" creationId="{A58ACDA1-A76A-EED8-85DB-CBE0924CBE2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1" creationId="{48D10C3F-6295-9BC3-5C8F-0184FCCBC14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2" creationId="{58ECB32B-301D-18BC-3B28-58393CED35D5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8" creationId="{E13493E9-1658-2522-9BF2-A1501133C6F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9" creationId="{F61A0D9C-1F5C-9F9E-C6FF-EDEEF980938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10" creationId="{DE688F63-5B4B-9732-8E49-7C0054E30C1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7" creationId="{525EBE6C-7394-9111-AE72-F319C8995C0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8" creationId="{31F0580D-7CC8-BF9A-E2B4-3A2787DDDE4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9" creationId="{1B878DBA-23FC-327A-2953-0BC3191D91A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0" creationId="{3207A893-4F20-ACCA-D6C1-D842A3FA972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4" creationId="{9E747093-4286-4DE0-D8AD-E57EDD960D30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7" creationId="{8E4814E2-61E3-C414-E1CF-A83D04DB8AA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9" creationId="{CCBCFBD2-0EAD-9EAC-66C7-F86AB7F2F2A5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0" creationId="{9E3B77D6-8F03-0DCA-D937-91392CB5DB0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2" creationId="{653A4F14-0EF9-13AD-EEDD-27DC661D63B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4" creationId="{1CD7F34E-BC67-C313-703E-A9E084BCB8D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5" creationId="{0B5A365A-9E05-1DC6-0B56-F875204C12F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3" creationId="{F18F81C3-4F07-8F29-EDEE-19FDE99FEE2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4" creationId="{76D4D4EF-70A6-32E3-0466-9A8E0F0328C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7" creationId="{33EFBD11-B998-41B2-B787-C34D637177F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9" creationId="{7ADC5F2F-6698-09BA-58DE-00946878D1FC}"/>
          </ac:cxnSpMkLst>
        </pc:cxnChg>
      </pc:sldChg>
      <pc:sldChg chg="addSp delSp modSp add del mod">
        <pc:chgData name="久瑠美 土井" userId="9e67ba71-c777-4f6e-8a28-c17952988ac7" providerId="ADAL" clId="{18917E55-FCFD-4D27-91D4-1E5EA163BAA7}" dt="2023-02-28T09:34:53.486" v="54" actId="478"/>
        <pc:sldMkLst>
          <pc:docMk/>
          <pc:sldMk cId="1509393403" sldId="293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1509393403" sldId="293"/>
            <ac:spMk id="2" creationId="{C5BE9DD9-107F-B041-5F87-D58F7E4B176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18" creationId="{FE405E43-AC8B-9403-152F-3E4ADFC2C3F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29" creationId="{17D9735D-8DC7-F794-85CB-7655F6CE9A3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0" creationId="{06D9956E-D2B4-F360-14DA-7AC5DF8FCC5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1" creationId="{6E131C5A-DC22-8230-57C0-066C37DF8F0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2" creationId="{4C09136E-DEDA-7F47-C442-01311D2B9A70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3" creationId="{86266E20-4777-B62C-F251-E95BC726A82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4" creationId="{F5E4D37B-5250-8451-1925-9FE4A3591FAC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21" creationId="{4CA7A623-AD34-189A-C6EA-E022F5E14849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7" creationId="{691042CC-35A2-4728-520E-EEFA25E2B409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2" creationId="{EE498ECE-FFEA-2D73-DD70-07489F095B2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6" creationId="{C8D602C4-FB0F-C95A-4EC5-B391B011FB7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7" creationId="{58B8F193-301D-450C-E188-6B2B172EBEBB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8" creationId="{512F306C-6549-9D01-1F5F-1C2885B94B49}"/>
          </ac:picMkLst>
        </pc:picChg>
        <pc:cxnChg chg="add del mod">
          <ac:chgData name="久瑠美 土井" userId="9e67ba71-c777-4f6e-8a28-c17952988ac7" providerId="ADAL" clId="{18917E55-FCFD-4D27-91D4-1E5EA163BAA7}" dt="2023-02-28T09:34:53.486" v="54" actId="478"/>
          <ac:cxnSpMkLst>
            <pc:docMk/>
            <pc:sldMk cId="1509393403" sldId="293"/>
            <ac:cxnSpMk id="6" creationId="{FEAE617E-7C9A-7206-484F-707B87D2B05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0" creationId="{B30D5A9B-CCF1-1C8B-0849-0CC9CA0A24C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1" creationId="{A936D648-2B00-D0C7-CB2C-329858C5C0F7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3" creationId="{7F6ABFA7-1050-B8C1-1FFD-C5224B8200A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4" creationId="{2B24A145-6B61-34E9-6248-71D0F153952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7" creationId="{67EA05CE-ABF5-D0F6-5EA8-9231494A5687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919903248" sldId="294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919903248" sldId="294"/>
            <ac:spMk id="2" creationId="{F75C593F-8A1D-5A0A-88CA-0733A00DEA8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0" creationId="{56F0C581-2B65-0853-414A-9C78BA3796E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1" creationId="{ED08B001-A1EA-6A84-40AD-8EE1A26A79C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2" creationId="{1F9C87EC-67D8-4D2D-4A01-D0ADB8B6E63A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3" creationId="{CE59BC71-2C59-C5C1-2272-55DC1DAB149A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10" creationId="{3DDA42CC-90FD-77C4-7E04-1CB6A4D17002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23" creationId="{46937D4B-444A-857C-C871-3414F3BC0C78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5" creationId="{7FE2073D-6BB7-6B55-5629-B3FBF0DEDEEF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1" creationId="{23869659-DCE6-489A-D565-804F5CA124B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2" creationId="{1C5CC6BA-4EF6-B1A0-61B5-49C03CF5054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4" creationId="{D7FAE503-F828-5FBC-8FC9-9513CDBCC6D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6" creationId="{6635F357-4F42-FC66-AA12-BE1DB3439790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8" creationId="{3BB6EC53-9F22-E30A-7D9E-195B2E1A198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3" creationId="{06620229-0612-4A38-FBBB-39982F33991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7" creationId="{867D18AD-31AB-0248-02CF-790B6428F905}"/>
          </ac:cxnSpMkLst>
        </pc:cxnChg>
      </pc:sld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2301662762" sldId="2147483648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2" creationId="{CC69C055-854F-9FFA-19E7-86B3052FFE1A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3" creationId="{A6D97118-9A6D-093B-5523-082BB40064B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4" creationId="{26015A5D-4807-D9AD-9338-1C1210EAAD9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5" creationId="{6B71869D-C22F-E106-2973-82D682DC062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6" creationId="{55ABDDDA-3C3B-7001-8482-C496A2E74288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790272596" sldId="214748364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2" creationId="{23A62C93-B37F-0C6F-09E1-91623756927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3" creationId="{B081F07A-AE9D-675E-D182-B2771F3C7574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73468699" sldId="214748365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2" creationId="{BBD82D9C-94AC-49F3-186C-B1CA61939E0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3" creationId="{0CBF384A-EF53-91C7-9982-F87D903BC7E3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497112179" sldId="214748365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3" creationId="{D71D9C3A-13B7-B1B0-52E9-30BB9FE089A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4" creationId="{DF628092-37CF-B9C5-EA4F-A3069B8732D1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3226300244" sldId="214748365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2" creationId="{B54217A9-4949-7DCD-7FA9-0C45F93BF104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3" creationId="{CEC8967E-B818-F470-BFB3-CC64EB1F9BE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4" creationId="{06A1396F-4825-6792-D130-FF165A2DFEA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5" creationId="{5488596B-3576-87B0-42E4-6B579548ACE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6" creationId="{36BB1609-4028-9FAF-9AEE-52BBFE56D6EC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2916511815" sldId="214748365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2" creationId="{BE732951-1038-B463-7C22-FB8226C2C3C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3" creationId="{A46FB7C9-8DC5-EED9-51FD-16D9BF4733D3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4" creationId="{FF008656-C769-15C9-BA4A-906CF96E34E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574075678" sldId="214748365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2" creationId="{ABCBAF5C-0768-85A6-0D33-55BF89DA5E2A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3" creationId="{1E554243-01F7-44C8-669D-DF36491A379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4" creationId="{033873A1-E26D-73D0-856F-AFD52BC75E8E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98529586" sldId="214748365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2" creationId="{F2FF7639-AC9A-4792-E5ED-010F94042CF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3" creationId="{CAD97193-F1E0-2F3E-9066-62D9ED7C9F0C}"/>
            </ac:spMkLst>
          </pc:spChg>
        </pc:sldLayoutChg>
      </pc:sldMaster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1751923425" sldId="2147483685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2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3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5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3" creationId="{4541F17B-929F-9DDE-1184-03A6DFD80A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4" creationId="{BC63E967-4DC3-F588-B217-6D9BD43BB6C5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87992152" sldId="214748368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12" creationId="{E1932627-5036-CAEF-336D-89EB31E34D8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373757584" sldId="214748368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5" creationId="{FD2E1A54-AF1E-CF5F-D2C4-2EDC4B78532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6" creationId="{F2938CEB-E38F-C7EE-F04F-EC458483940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9" creationId="{5BE9B325-AA6F-453E-A9D3-F6512E6E57A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8571331" sldId="2147483688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10" creationId="{209FD6B9-8CD0-A741-AD12-FD6B8DBC44D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868292768" sldId="214748368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14" creationId="{6F6B095F-BD92-6FBF-FFC8-2CB57920CCA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1585218602" sldId="2147483690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6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7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1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5" creationId="{05C0FC21-6438-F546-73BD-63AC262BC15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531127082" sldId="214748369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5" creationId="{6D2DE4DB-D8E8-4CD1-9168-C8DFBD6120C8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9" creationId="{97F109EA-7FFC-6F2E-05C3-74859273571F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997401729" sldId="214748369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4" creationId="{5B4E6151-E814-2E78-BEDF-4E886AB2ABCD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6" creationId="{E533332F-89D1-5787-0AF9-95C45FFDA94A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427638483" sldId="214748369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10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6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4191682208" sldId="2147483694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9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18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5352319" sldId="2147483695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5352319" sldId="2147483695"/>
              <ac:spMk id="8" creationId="{046D3EE8-B1F5-C5EA-6CF7-59FF116340CB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13852296" sldId="214748369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A4134-C5CF-4A59-BF6B-73F07B2B20BC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9047-E868-48DD-92FD-B0E061490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97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62C93-B37F-0C6F-09E1-916237569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081F07A-AE9D-675E-D182-B2771F3C7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FF82A-0931-9787-52EF-1A32E594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6F3693-A723-748E-1696-6A9D29CE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D000F7-DC89-DB5C-59F3-50B0908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5A202-FF30-9054-7B0A-7A0D6F82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EF3342-6CB6-46CB-E889-C08E0FBA5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D3EB0-7680-C048-4A49-904833E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89D85-4E9A-D41D-662A-5AD7F7D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59A66F-41C1-0CDB-546B-F176EA2F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8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FF7639-AC9A-4792-E5ED-010F94042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D97193-F1E0-2F3E-9066-62D9ED7C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50E29-1D0D-8B52-A535-F27164C1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6CE7F-1096-54FF-B20B-B5486561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627C68-79BB-9B68-D0D4-E740604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52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99524" y="1520792"/>
            <a:ext cx="7144953" cy="3375900"/>
          </a:xfrm>
          <a:noFill/>
          <a:ln w="38100">
            <a:noFill/>
          </a:ln>
        </p:spPr>
        <p:txBody>
          <a:bodyPr lIns="274320" rIns="274320" anchor="ctr" anchorCtr="1">
            <a:noAutofit/>
          </a:bodyPr>
          <a:lstStyle>
            <a:lvl1pPr algn="l">
              <a:lnSpc>
                <a:spcPct val="10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523" y="705050"/>
            <a:ext cx="7144952" cy="81574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932627-5036-CAEF-336D-89EB31E34D8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8799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83" y="827776"/>
            <a:ext cx="8518275" cy="43887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938CEB-E38F-C7EE-F04F-EC4584839406}"/>
              </a:ext>
            </a:extLst>
          </p:cNvPr>
          <p:cNvSpPr/>
          <p:nvPr/>
        </p:nvSpPr>
        <p:spPr>
          <a:xfrm>
            <a:off x="312863" y="5581289"/>
            <a:ext cx="8518275" cy="1047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2E1A54-AF1E-CF5F-D2C4-2EDC4B785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1" y="5589145"/>
            <a:ext cx="8118158" cy="1046401"/>
          </a:xfrm>
          <a:noFill/>
          <a:ln w="28575">
            <a:noFill/>
          </a:ln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9" name="スライド番号プレースホルダー 12">
            <a:extLst>
              <a:ext uri="{FF2B5EF4-FFF2-40B4-BE49-F238E27FC236}">
                <a16:creationId xmlns:a16="http://schemas.microsoft.com/office/drawing/2014/main" id="{5BE9B325-AA6F-453E-A9D3-F6512E6E5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75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9FD6B9-8CD0-A741-AD12-FD6B8DBC44D0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73857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97" y="822894"/>
            <a:ext cx="4072827" cy="42540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696" y="822892"/>
            <a:ext cx="4122908" cy="42540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6F6B095F-BD92-6FBF-FFC8-2CB57920C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6829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96" y="812182"/>
            <a:ext cx="40728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396" y="1641996"/>
            <a:ext cx="4072826" cy="34538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695" y="1641996"/>
            <a:ext cx="4122910" cy="34538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28696" y="812182"/>
            <a:ext cx="413915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6238816"/>
            <a:ext cx="2065310" cy="323968"/>
          </a:xfrm>
          <a:prstGeom prst="rect">
            <a:avLst/>
          </a:prstGeom>
        </p:spPr>
        <p:txBody>
          <a:bodyPr/>
          <a:lstStyle/>
          <a:p>
            <a:fld id="{9B07E9E9-E31F-4582-A3DC-887082537DBC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5C0FC21-6438-F546-73BD-63AC262BC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521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97F109EA-7FFC-6F2E-05C3-7485927357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5" name="スライド番号プレースホルダー 12">
            <a:extLst>
              <a:ext uri="{FF2B5EF4-FFF2-40B4-BE49-F238E27FC236}">
                <a16:creationId xmlns:a16="http://schemas.microsoft.com/office/drawing/2014/main" id="{6D2DE4DB-D8E8-4CD1-9168-C8DFBD612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88260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12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0" y="3"/>
            <a:ext cx="8845821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40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2243831"/>
            <a:ext cx="3364992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63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E8D01-A658-ECE5-5776-043CDCE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D0CA8-39BB-EA0E-4B51-D00DE8D4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0F9BB-45F5-A813-EE26-8DF8F1F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5A515-DC2E-A92D-D97B-6D9B73F1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75D96B-697E-2FCD-BE3E-4C772F8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534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3" y="2243828"/>
            <a:ext cx="337124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1" y="0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21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68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46D3EE8-B1F5-C5EA-6CF7-59FF11634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5352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97395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3" y="937260"/>
            <a:ext cx="4648867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5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A208C4-C66A-635B-FDFD-C687F6DC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E9E9-E31F-4582-A3DC-887082537DBC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75CF5A-AAC0-4FA2-EA1D-53134E2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08ACC-F4DF-00DB-D79F-3051779B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82D9C-94AC-49F3-186C-B1CA619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BF384A-EF53-91C7-9982-F87D903B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09DB16-556C-2BFE-5809-0F330207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9BB973-45D2-39C7-71CA-8E3EABA7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010CB3-A033-1C9F-DD42-1ADF7DAC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46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B019F-F86B-291F-FE46-32A0C58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D9C3A-13B7-B1B0-52E9-30BB9FE08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628092-37CF-B9C5-EA4F-A3069B87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7FEEF7-FF7F-80EA-1666-020673AB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34F7F3-CFD2-8AA6-CE07-DC00777C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48EA9-6FAA-C831-9485-A6AB05F9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11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4217A9-4949-7DCD-7FA9-0C45F93B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C8967E-B818-F470-BFB3-CC64EB1F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A1396F-4825-6792-D130-FF165A2DF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88596B-3576-87B0-42E4-6B579548A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BB1609-4028-9FAF-9AEE-52BBFE56D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2A93CB-22C5-FDD5-3DBD-723FB269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2B4271-74A4-3050-A227-1C297DA9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F79FEE1-5B89-980D-E8A1-73A5FDB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30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72F0D-6267-EDDB-0221-17A27273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926A06-7A5E-5E77-6610-B886B131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0EB6CC-CC1B-F35C-4A67-497110B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B9642F-FEA2-4917-C2D4-B18D4EE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19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D03BC78-E862-8D25-775C-98E1BFAC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815F68-1814-2927-193E-A5EAFBA6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BEE0E9-3855-1E38-1386-1D03EE5D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5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732951-1038-B463-7C22-FB8226C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6FB7C9-8DC5-EED9-51FD-16D9BF473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008656-C769-15C9-BA4A-906CF96E3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00A81F-DA19-8AFA-C355-972ACE33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9E846D-EAC1-E9E4-06EF-C188DFCE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974AC8-A841-EAA5-2CC4-E717EC82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51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BAF5C-0768-85A6-0D33-55BF89DA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554243-01F7-44C8-669D-DF36491A3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3873A1-E26D-73D0-856F-AFD52BC7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1BE4B8-60F5-8019-56B1-00F02769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2123C2-C093-3628-1C01-428FD929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9865B0-BF37-993C-5228-B8E3CE9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07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69C055-854F-9FFA-19E7-86B3052F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D97118-9A6D-093B-5523-082BB400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015A5D-4807-D9AD-9338-1C1210EAA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5D72-5E65-4629-BD02-926D13329D1A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869D-C22F-E106-2973-82D682DC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DDDA-3C3B-7001-8482-C496A2E7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98180" y="3"/>
            <a:ext cx="8845821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7" y="827776"/>
            <a:ext cx="8518275" cy="44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687" y="6643396"/>
            <a:ext cx="8594370" cy="214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none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541F17B-929F-9DDE-1184-03A6DFD8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63E967-4DC3-F588-B217-6D9BD43BB6C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75192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1650" b="1" kern="1200" cap="none" spc="15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5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インフロー駆動位置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9C4EAD9-4E36-0574-1519-C1BF850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4" y="4504447"/>
            <a:ext cx="731691" cy="1013411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568FB6-ECBC-57C8-124A-643F5FFD9955}"/>
              </a:ext>
            </a:extLst>
          </p:cNvPr>
          <p:cNvGrpSpPr/>
          <p:nvPr/>
        </p:nvGrpSpPr>
        <p:grpSpPr>
          <a:xfrm>
            <a:off x="397573" y="554303"/>
            <a:ext cx="7095867" cy="4925847"/>
            <a:chOff x="2241196" y="465796"/>
            <a:chExt cx="7095867" cy="4925847"/>
          </a:xfrm>
        </p:grpSpPr>
        <p:pic>
          <p:nvPicPr>
            <p:cNvPr id="26" name="図 25" descr="ダイアグラム&#10;&#10;自動的に生成された説明">
              <a:extLst>
                <a:ext uri="{FF2B5EF4-FFF2-40B4-BE49-F238E27FC236}">
                  <a16:creationId xmlns:a16="http://schemas.microsoft.com/office/drawing/2014/main" id="{EB02DE13-5114-6DDD-A186-B498A5823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t="13202" r="3762" b="14902"/>
            <a:stretch/>
          </p:blipFill>
          <p:spPr>
            <a:xfrm flipH="1" flipV="1">
              <a:off x="2241196" y="465796"/>
              <a:ext cx="7095867" cy="3841434"/>
            </a:xfrm>
            <a:prstGeom prst="rect">
              <a:avLst/>
            </a:prstGeom>
          </p:spPr>
        </p:pic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F8BCB9AF-8C0B-A4ED-9396-A1A57C89005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64" y="2878042"/>
              <a:ext cx="0" cy="1836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0CB2FBB-24DD-78A5-A2A4-107310F1410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13" y="3469349"/>
              <a:ext cx="24472" cy="124469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3B34F44-0A00-A6F7-5542-929289B63F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6" y="3267643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46A4422-588E-7612-96DA-531D4AA054A3}"/>
                </a:ext>
              </a:extLst>
            </p:cNvPr>
            <p:cNvCxnSpPr>
              <a:cxnSpLocks/>
            </p:cNvCxnSpPr>
            <p:nvPr/>
          </p:nvCxnSpPr>
          <p:spPr>
            <a:xfrm>
              <a:off x="4733366" y="3240748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ABAEA64-9214-36E9-E4C1-58D300119171}"/>
                </a:ext>
              </a:extLst>
            </p:cNvPr>
            <p:cNvCxnSpPr/>
            <p:nvPr/>
          </p:nvCxnSpPr>
          <p:spPr>
            <a:xfrm>
              <a:off x="5118847" y="4501907"/>
              <a:ext cx="122816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178A440-D2AE-EAEB-0B5D-1953A2B2674D}"/>
                </a:ext>
              </a:extLst>
            </p:cNvPr>
            <p:cNvCxnSpPr>
              <a:cxnSpLocks/>
            </p:cNvCxnSpPr>
            <p:nvPr/>
          </p:nvCxnSpPr>
          <p:spPr>
            <a:xfrm>
              <a:off x="4732356" y="5267828"/>
              <a:ext cx="19991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タイトル 1">
              <a:extLst>
                <a:ext uri="{FF2B5EF4-FFF2-40B4-BE49-F238E27FC236}">
                  <a16:creationId xmlns:a16="http://schemas.microsoft.com/office/drawing/2014/main" id="{35A7AA8C-B900-F7CD-865B-96391599FA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43245" y="4818533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4472C4"/>
                  </a:solidFill>
                  <a:latin typeface="Segoe UI"/>
                  <a:ea typeface="メイリオ"/>
                </a:rPr>
                <a:t>700 mm</a:t>
              </a:r>
              <a:endParaRPr lang="ja-JP" altLang="en-US" sz="1600" dirty="0">
                <a:solidFill>
                  <a:srgbClr val="4472C4"/>
                </a:solidFill>
                <a:latin typeface="Segoe UI"/>
                <a:ea typeface="メイリオ"/>
              </a:endParaRPr>
            </a:p>
          </p:txBody>
        </p:sp>
        <p:sp>
          <p:nvSpPr>
            <p:cNvPr id="35" name="タイトル 1">
              <a:extLst>
                <a:ext uri="{FF2B5EF4-FFF2-40B4-BE49-F238E27FC236}">
                  <a16:creationId xmlns:a16="http://schemas.microsoft.com/office/drawing/2014/main" id="{E51026E0-EC7F-3821-711E-51C18B32BA4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04898" y="4039190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ED7D31"/>
                  </a:solidFill>
                  <a:latin typeface="Segoe UI"/>
                  <a:ea typeface="メイリオ"/>
                </a:rPr>
                <a:t>427 mm</a:t>
              </a:r>
              <a:endParaRPr lang="ja-JP" altLang="en-US" sz="1600" dirty="0">
                <a:solidFill>
                  <a:srgbClr val="ED7D31"/>
                </a:solidFill>
                <a:latin typeface="Segoe UI"/>
                <a:ea typeface="メイリオ"/>
              </a:endParaRPr>
            </a:p>
          </p:txBody>
        </p:sp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0B518256-5AD9-7BE1-8EE4-EDCD607300D2}"/>
                </a:ext>
              </a:extLst>
            </p:cNvPr>
            <p:cNvSpPr/>
            <p:nvPr/>
          </p:nvSpPr>
          <p:spPr>
            <a:xfrm>
              <a:off x="6633887" y="1834489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91CF35E5-8DE2-863E-4C49-43DCAFC519B7}"/>
                </a:ext>
              </a:extLst>
            </p:cNvPr>
            <p:cNvSpPr/>
            <p:nvPr/>
          </p:nvSpPr>
          <p:spPr>
            <a:xfrm>
              <a:off x="4634757" y="1843454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49804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DCAE54B-57F3-64C8-C054-A66E46EFF877}"/>
                </a:ext>
              </a:extLst>
            </p:cNvPr>
            <p:cNvSpPr/>
            <p:nvPr/>
          </p:nvSpPr>
          <p:spPr>
            <a:xfrm>
              <a:off x="5086967" y="16453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A3203BF6-70CA-6D9F-5E82-BADFEAE95E4B}"/>
                </a:ext>
              </a:extLst>
            </p:cNvPr>
            <p:cNvSpPr/>
            <p:nvPr/>
          </p:nvSpPr>
          <p:spPr>
            <a:xfrm>
              <a:off x="6258928" y="161505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DDA6599E-E361-423F-96FC-35A453BA960C}"/>
                </a:ext>
              </a:extLst>
            </p:cNvPr>
            <p:cNvSpPr/>
            <p:nvPr/>
          </p:nvSpPr>
          <p:spPr>
            <a:xfrm>
              <a:off x="4890037" y="16292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D283047F-FC97-94B7-3E75-6167E3457FFC}"/>
                </a:ext>
              </a:extLst>
            </p:cNvPr>
            <p:cNvSpPr/>
            <p:nvPr/>
          </p:nvSpPr>
          <p:spPr>
            <a:xfrm>
              <a:off x="6461249" y="163823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92AE19-1D2A-29CB-7E66-2678AE43B96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468" y="3384748"/>
              <a:ext cx="0" cy="167080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0822CA1-0852-146E-1927-2A070220A784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65" y="3501267"/>
              <a:ext cx="0" cy="15542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92D41882-2B41-C9E6-FF88-1BDFB532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15" y="4903290"/>
              <a:ext cx="157121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413A1A-D15A-E341-B5B3-9E850D2E38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30530" y="4468448"/>
              <a:ext cx="1310798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70AD47"/>
                  </a:solidFill>
                  <a:latin typeface="Segoe UI"/>
                  <a:ea typeface="メイリオ"/>
                </a:rPr>
                <a:t>600 mm</a:t>
              </a:r>
              <a:endParaRPr lang="ja-JP" altLang="en-US" sz="1600" dirty="0">
                <a:solidFill>
                  <a:srgbClr val="70AD47"/>
                </a:solidFill>
                <a:latin typeface="Segoe UI"/>
                <a:ea typeface="メイリオ"/>
              </a:endParaRPr>
            </a:p>
          </p:txBody>
        </p:sp>
      </p:grpSp>
      <p:sp>
        <p:nvSpPr>
          <p:cNvPr id="46" name="円弧 45">
            <a:extLst>
              <a:ext uri="{FF2B5EF4-FFF2-40B4-BE49-F238E27FC236}">
                <a16:creationId xmlns:a16="http://schemas.microsoft.com/office/drawing/2014/main" id="{1AD09339-C898-6E19-FE70-C1009EF3CB6F}"/>
              </a:ext>
            </a:extLst>
          </p:cNvPr>
          <p:cNvSpPr/>
          <p:nvPr/>
        </p:nvSpPr>
        <p:spPr>
          <a:xfrm>
            <a:off x="3931212" y="1976051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sp>
        <p:nvSpPr>
          <p:cNvPr id="47" name="コンテンツ プレースホルダー 3">
            <a:extLst>
              <a:ext uri="{FF2B5EF4-FFF2-40B4-BE49-F238E27FC236}">
                <a16:creationId xmlns:a16="http://schemas.microsoft.com/office/drawing/2014/main" id="{13BC63C8-65AD-9B62-EA98-085192166865}"/>
              </a:ext>
            </a:extLst>
          </p:cNvPr>
          <p:cNvSpPr txBox="1">
            <a:spLocks/>
          </p:cNvSpPr>
          <p:nvPr/>
        </p:nvSpPr>
        <p:spPr>
          <a:xfrm>
            <a:off x="3465952" y="1504118"/>
            <a:ext cx="810423" cy="32402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A5A5A5">
                  <a:lumMod val="50000"/>
                </a:srgbClr>
              </a:buClr>
              <a:buNone/>
            </a:pPr>
            <a:r>
              <a:rPr lang="en-US" altLang="ja-JP" sz="1400" b="1" dirty="0">
                <a:solidFill>
                  <a:srgbClr val="9966FF"/>
                </a:solidFill>
                <a:latin typeface="Segoe UI"/>
                <a:ea typeface="メイリオ"/>
              </a:rPr>
              <a:t>plasma</a:t>
            </a:r>
          </a:p>
        </p:txBody>
      </p:sp>
      <p:sp>
        <p:nvSpPr>
          <p:cNvPr id="48" name="円弧 47">
            <a:extLst>
              <a:ext uri="{FF2B5EF4-FFF2-40B4-BE49-F238E27FC236}">
                <a16:creationId xmlns:a16="http://schemas.microsoft.com/office/drawing/2014/main" id="{E79C80CD-2518-D54C-74A0-9F06543DB926}"/>
              </a:ext>
            </a:extLst>
          </p:cNvPr>
          <p:cNvSpPr/>
          <p:nvPr/>
        </p:nvSpPr>
        <p:spPr>
          <a:xfrm>
            <a:off x="3536208" y="1967086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5BA78E9-6961-0881-148A-39FBD7367E28}"/>
              </a:ext>
            </a:extLst>
          </p:cNvPr>
          <p:cNvCxnSpPr/>
          <p:nvPr/>
        </p:nvCxnSpPr>
        <p:spPr>
          <a:xfrm>
            <a:off x="2847641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504E9BE-4175-3486-AB48-A642AA9E631E}"/>
              </a:ext>
            </a:extLst>
          </p:cNvPr>
          <p:cNvCxnSpPr>
            <a:cxnSpLocks/>
          </p:cNvCxnSpPr>
          <p:nvPr/>
        </p:nvCxnSpPr>
        <p:spPr>
          <a:xfrm flipH="1">
            <a:off x="4243687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CE0A59-FBFF-FC85-9BE0-335E1B4F0A8C}"/>
              </a:ext>
            </a:extLst>
          </p:cNvPr>
          <p:cNvCxnSpPr/>
          <p:nvPr/>
        </p:nvCxnSpPr>
        <p:spPr>
          <a:xfrm>
            <a:off x="2884183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F790F9-8FFD-6F2E-AE20-3B9231FA5B62}"/>
              </a:ext>
            </a:extLst>
          </p:cNvPr>
          <p:cNvCxnSpPr>
            <a:cxnSpLocks/>
          </p:cNvCxnSpPr>
          <p:nvPr/>
        </p:nvCxnSpPr>
        <p:spPr>
          <a:xfrm flipH="1">
            <a:off x="4280229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70818" y="1159316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1121543" y="5258035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825294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1758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2153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2628723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825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1503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2096818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1808547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1863712" y="4306454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4777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3945405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4082641" y="3341445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3068688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968190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1495379" y="1235835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825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2864872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2628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2227836" y="861576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5731518" y="28352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6960924" y="29354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4308864" y="309960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5499668" y="3090838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6942879" y="307048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298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6475487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4454777" y="645931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4522075" y="3614882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6510881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52313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84387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4926362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8161427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シート放出による高速化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509795" y="1087470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3723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 Semibold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 bwMode="black">
        <a:solidFill>
          <a:srgbClr val="FFFFFF"/>
        </a:solidFill>
        <a:ln w="31750" cap="sq">
          <a:solidFill>
            <a:srgbClr val="404040"/>
          </a:solidFill>
          <a:miter lim="800000"/>
        </a:ln>
      </a:spPr>
      <a:bodyPr vert="horz" lIns="182880" tIns="182880" rIns="182880" bIns="182880" rtlCol="0" anchor="ctr">
        <a:normAutofit lnSpcReduction="10000"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2" id="{803F7A00-EDE1-4A3A-8CD9-2C2A4D451306}" vid="{98F8104E-F047-4CD8-A4EB-F2F2454117F7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113</Words>
  <Application>Microsoft Office PowerPoint</Application>
  <PresentationFormat>画面に合わせる (4:3)</PresentationFormat>
  <Paragraphs>37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メイリオ</vt:lpstr>
      <vt:lpstr>游ゴシック</vt:lpstr>
      <vt:lpstr>游ゴシック Light</vt:lpstr>
      <vt:lpstr>Arial</vt:lpstr>
      <vt:lpstr>Segoe UI</vt:lpstr>
      <vt:lpstr>Segoe UI Semibold</vt:lpstr>
      <vt:lpstr>Office テーマ</vt:lpstr>
      <vt:lpstr>テーマ2</vt:lpstr>
      <vt:lpstr>インフロー駆動位置</vt:lpstr>
      <vt:lpstr>ブロブ生成による高速化</vt:lpstr>
      <vt:lpstr>プラズモイド生成による高速化</vt:lpstr>
      <vt:lpstr>シート放出による高速化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インフロー駆動位置</dc:title>
  <dc:creator>土井 久瑠美</dc:creator>
  <cp:lastModifiedBy>友香</cp:lastModifiedBy>
  <cp:revision>3</cp:revision>
  <dcterms:created xsi:type="dcterms:W3CDTF">2023-02-13T06:12:21Z</dcterms:created>
  <dcterms:modified xsi:type="dcterms:W3CDTF">2023-05-01T07:04:16Z</dcterms:modified>
</cp:coreProperties>
</file>